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5" r:id="rId5"/>
    <p:sldId id="278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4" autoAdjust="0"/>
    <p:restoredTop sz="94660"/>
  </p:normalViewPr>
  <p:slideViewPr>
    <p:cSldViewPr>
      <p:cViewPr varScale="1">
        <p:scale>
          <a:sx n="110" d="100"/>
          <a:sy n="110" d="100"/>
        </p:scale>
        <p:origin x="16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CAC8-9567-43DB-8FD4-E0A8BE7DABC9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3A98-D3AF-48F3-9DB0-0F668299FA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42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F1B-B45D-42D8-8D9C-F4BB7E1DD3F1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87A4-98EA-4D4E-AB27-9FEAC776F6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04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CDD-C3ED-4D63-82B3-2A637F3EB904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6E62-A226-4BFD-9D26-164B6D2BDF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26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E91-F646-4AF1-AABA-4EC8D896A007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0616-4A5C-46C0-A707-5EA531BDF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52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7435-82EB-472E-83E0-53413AF2D6AB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8869-DA8F-4EF3-83C5-99D939278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34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CF80-AA08-4DC1-8C6F-383DE5C578FA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9D2F-892B-47D3-980D-42CA79BD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05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6FC8-DA46-478A-92AB-44AB15DA8682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D13-77EF-4281-A77B-71E14F6B9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9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039-4CB2-4E24-A95A-0607AA82E7D8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20E-6A5D-4CEC-8947-2D6D99390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7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69DE-C093-4036-8FA4-10F5625BE106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4B4D-DDBD-40D7-8363-124AED29FB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58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D41C-42AE-4416-9919-89E1E0F0169F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1BAE-8113-45D3-9F3B-A4A05EFD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5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89FC-1D28-4DB8-895F-81CAC864F51F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E63-B347-4B23-AD14-7021C0646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57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BD107-B9B7-4E8E-B457-377C25259699}" type="datetimeFigureOut">
              <a:rPr lang="es-ES"/>
              <a:pPr>
                <a:defRPr/>
              </a:pPr>
              <a:t>18/01/2014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EF890-FADA-4659-92CF-35BA3B9C07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950" y="115888"/>
            <a:ext cx="9036050" cy="7207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dirty="0" smtClean="0"/>
              <a:t>Presentación:  </a:t>
            </a:r>
            <a:r>
              <a:rPr lang="es-ES_tradnl" sz="3600" b="1" dirty="0" smtClean="0"/>
              <a:t>Sistemas de Información Contable</a:t>
            </a:r>
            <a:endParaRPr lang="es-ES" sz="3600" b="1" dirty="0" smtClean="0"/>
          </a:p>
        </p:txBody>
      </p:sp>
      <p:sp>
        <p:nvSpPr>
          <p:cNvPr id="2051" name="5 CuadroTexto"/>
          <p:cNvSpPr txBox="1">
            <a:spLocks noChangeArrowheads="1"/>
          </p:cNvSpPr>
          <p:nvPr/>
        </p:nvSpPr>
        <p:spPr bwMode="auto">
          <a:xfrm>
            <a:off x="425450" y="769938"/>
            <a:ext cx="6911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i="1" u="sng"/>
              <a:t>Profesor responsable: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sz="1800"/>
              <a:t>Jose Ignacio González Gómez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490663"/>
            <a:ext cx="7508389" cy="4889391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 flipH="1">
            <a:off x="1187625" y="3573016"/>
            <a:ext cx="1080119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H="1">
            <a:off x="4206980" y="4509120"/>
            <a:ext cx="2237228" cy="936104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20688"/>
            <a:ext cx="8280920" cy="60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CuadroTexto"/>
          <p:cNvSpPr txBox="1">
            <a:spLocks noChangeArrowheads="1"/>
          </p:cNvSpPr>
          <p:nvPr/>
        </p:nvSpPr>
        <p:spPr bwMode="auto">
          <a:xfrm>
            <a:off x="107505" y="47163"/>
            <a:ext cx="2232248" cy="57352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eaLnBrk="1" fontAlgn="auto" hangingPunct="1">
              <a:spcAft>
                <a:spcPts val="0"/>
              </a:spcAft>
              <a:defRPr sz="4400">
                <a:latin typeface="+mj-lt"/>
                <a:ea typeface="+mj-ea"/>
                <a:cs typeface="+mj-cs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s-ES_tradnl" sz="3200" dirty="0"/>
              <a:t>Aula Virtual: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411760" y="5016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Clave </a:t>
            </a:r>
            <a:r>
              <a:rPr lang="es-ES_tradnl" dirty="0"/>
              <a:t>de </a:t>
            </a:r>
            <a:r>
              <a:rPr lang="es-ES_tradnl" dirty="0" smtClean="0"/>
              <a:t>matriculación general: Turismocanario2014</a:t>
            </a:r>
          </a:p>
          <a:p>
            <a:r>
              <a:rPr lang="es-ES_tradnl" dirty="0" smtClean="0"/>
              <a:t>Grupo La Laguna: laguna - Grupo </a:t>
            </a:r>
            <a:r>
              <a:rPr lang="es-ES_tradnl" dirty="0" err="1" smtClean="0"/>
              <a:t>Adeje</a:t>
            </a:r>
            <a:r>
              <a:rPr lang="es-ES_tradnl" dirty="0" smtClean="0"/>
              <a:t>: </a:t>
            </a:r>
            <a:r>
              <a:rPr lang="es-ES_tradnl" dirty="0" err="1" smtClean="0"/>
              <a:t>adeje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884" y="620688"/>
            <a:ext cx="5078612" cy="308741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935" y="2820691"/>
            <a:ext cx="5541963" cy="887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6 CuadroTexto"/>
          <p:cNvSpPr txBox="1">
            <a:spLocks noChangeArrowheads="1"/>
          </p:cNvSpPr>
          <p:nvPr/>
        </p:nvSpPr>
        <p:spPr bwMode="auto">
          <a:xfrm>
            <a:off x="146559" y="4053004"/>
            <a:ext cx="2064467" cy="369888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 dirty="0" smtClean="0"/>
              <a:t>Horarios y tutorías</a:t>
            </a:r>
            <a:endParaRPr lang="es-ES_tradnl" sz="1800" b="1" u="sng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4336" y="3861048"/>
            <a:ext cx="6012160" cy="281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7 CuadroTexto"/>
          <p:cNvSpPr txBox="1">
            <a:spLocks noChangeArrowheads="1"/>
          </p:cNvSpPr>
          <p:nvPr/>
        </p:nvSpPr>
        <p:spPr bwMode="auto">
          <a:xfrm>
            <a:off x="0" y="27329"/>
            <a:ext cx="11045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 dirty="0" smtClean="0"/>
              <a:t>Contacto:</a:t>
            </a:r>
            <a:endParaRPr lang="es-ES_tradnl" sz="1800" b="1" u="sng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193" y="476672"/>
            <a:ext cx="4943182" cy="33751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Imagen 9" descr="Códigos QR / Qr Cod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217" y="1039962"/>
            <a:ext cx="34861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430956" y="39458"/>
            <a:ext cx="352839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u="sng" dirty="0" smtClean="0"/>
              <a:t>VCARD</a:t>
            </a:r>
          </a:p>
          <a:p>
            <a:pPr algn="just"/>
            <a:r>
              <a:rPr lang="es-E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es-E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código una vez leído desde un móvil, permitirá al usuario obtener los datos de contacto para ser insertados en la </a:t>
            </a:r>
            <a:r>
              <a:rPr lang="es-E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guía </a:t>
            </a:r>
            <a:r>
              <a:rPr lang="es-E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forma fácil y sencilla</a:t>
            </a:r>
            <a:r>
              <a:rPr lang="es-E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56193" y="4997946"/>
            <a:ext cx="2393728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u="sng" dirty="0" smtClean="0"/>
              <a:t>Dirección URL</a:t>
            </a:r>
          </a:p>
          <a:p>
            <a:pPr algn="just"/>
            <a:r>
              <a:rPr lang="es-E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código una vez leído desde un móvil, permitirá al usuario visitar la página Web introducida desde su teléfono móvil de forma automática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572000" y="4905613"/>
            <a:ext cx="2088232" cy="12926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u="sng" dirty="0" smtClean="0"/>
              <a:t>Teléfono</a:t>
            </a:r>
          </a:p>
          <a:p>
            <a:pPr algn="ctr"/>
            <a:r>
              <a:rPr lang="es-E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es-E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código una vez leído desde un móvil, permitirá al usuario realizar una llamada al número introducido de forma automática.</a:t>
            </a:r>
            <a:endParaRPr lang="es-ES" dirty="0"/>
          </a:p>
        </p:txBody>
      </p:sp>
      <p:pic>
        <p:nvPicPr>
          <p:cNvPr id="15" name="Imagen 14" descr="Códigos QR / Qr Cod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23269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 descr="Códigos QR / Qr Cod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3269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3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4 CuadroTexto"/>
          <p:cNvSpPr txBox="1">
            <a:spLocks noChangeArrowheads="1"/>
          </p:cNvSpPr>
          <p:nvPr/>
        </p:nvSpPr>
        <p:spPr bwMode="auto">
          <a:xfrm>
            <a:off x="179512" y="416365"/>
            <a:ext cx="8886825" cy="4154984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s-ES" sz="2400" dirty="0" smtClean="0"/>
              <a:t>Competencias generales del Título desarrolladas en la asignatura:</a:t>
            </a:r>
          </a:p>
          <a:p>
            <a:pPr lvl="1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s-ES" sz="1800" dirty="0" smtClean="0"/>
              <a:t>CG9</a:t>
            </a:r>
            <a:r>
              <a:rPr lang="es-ES" sz="1800" dirty="0"/>
              <a:t>. Analizar, sintetizar y resumir críticamente la información económico-patrimonial de las organizaciones turísticas.</a:t>
            </a:r>
          </a:p>
          <a:p>
            <a:pPr algn="just" eaLnBrk="1" hangingPunct="1">
              <a:spcBef>
                <a:spcPct val="0"/>
              </a:spcBef>
            </a:pPr>
            <a:r>
              <a:rPr lang="es-ES" sz="2400" dirty="0"/>
              <a:t>Competencias específicas del Título desarrolladas en la asignatura</a:t>
            </a:r>
            <a:r>
              <a:rPr lang="es-ES" sz="2400" dirty="0" smtClean="0"/>
              <a:t>:</a:t>
            </a:r>
          </a:p>
          <a:p>
            <a:pPr lvl="1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s-ES" sz="1800" dirty="0" smtClean="0"/>
              <a:t>CD9.1</a:t>
            </a:r>
            <a:r>
              <a:rPr lang="es-ES" sz="1800" dirty="0"/>
              <a:t>. Conocer los sistemas y procedimientos contables y financieros aplicados a las empresas turísticas</a:t>
            </a:r>
          </a:p>
          <a:p>
            <a:pPr lvl="1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s-ES" sz="1800" dirty="0"/>
              <a:t>CD9.2. Conocer las herramientas necesarias para el análisis de los estados contables y los criterios para la interpretación de los mismos.</a:t>
            </a:r>
          </a:p>
          <a:p>
            <a:pPr lvl="1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s-ES" sz="1800" dirty="0"/>
              <a:t>CD9.3. Conocer los sistemas de información para la gestión aplicados a las empresas turísticas.</a:t>
            </a:r>
          </a:p>
          <a:p>
            <a:pPr lvl="1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s-ES" sz="1800" dirty="0"/>
              <a:t>CP9.1. Elaborar e interpretar la información contenida en los distintos estados contables.</a:t>
            </a:r>
          </a:p>
          <a:p>
            <a:pPr lvl="1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s-ES" sz="1800" dirty="0"/>
              <a:t>CP9.2. Comprender y elaborar la información financiera para los usuarios externos e internos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sp>
        <p:nvSpPr>
          <p:cNvPr id="3078" name="6 CuadroTexto"/>
          <p:cNvSpPr txBox="1">
            <a:spLocks noChangeArrowheads="1"/>
          </p:cNvSpPr>
          <p:nvPr/>
        </p:nvSpPr>
        <p:spPr bwMode="auto">
          <a:xfrm>
            <a:off x="21325" y="25774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 dirty="0" smtClean="0"/>
              <a:t>Competencias</a:t>
            </a:r>
            <a:endParaRPr lang="es-ES_tradnl" sz="1800" b="1" u="sng" dirty="0"/>
          </a:p>
        </p:txBody>
      </p:sp>
    </p:spTree>
    <p:extLst>
      <p:ext uri="{BB962C8B-B14F-4D97-AF65-F5344CB8AC3E}">
        <p14:creationId xmlns:p14="http://schemas.microsoft.com/office/powerpoint/2010/main" val="2258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6 CuadroTexto"/>
          <p:cNvSpPr txBox="1">
            <a:spLocks noChangeArrowheads="1"/>
          </p:cNvSpPr>
          <p:nvPr/>
        </p:nvSpPr>
        <p:spPr bwMode="auto">
          <a:xfrm>
            <a:off x="0" y="44450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/>
              <a:t>Contenidos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1" y="476672"/>
            <a:ext cx="3811949" cy="535099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1461" y="1916832"/>
            <a:ext cx="5152539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77" y="260648"/>
            <a:ext cx="8894873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6 CuadroTexto"/>
          <p:cNvSpPr txBox="1">
            <a:spLocks noChangeArrowheads="1"/>
          </p:cNvSpPr>
          <p:nvPr/>
        </p:nvSpPr>
        <p:spPr bwMode="auto">
          <a:xfrm>
            <a:off x="4716016" y="-15687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 dirty="0"/>
              <a:t>Cronograma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463"/>
            <a:ext cx="4510363" cy="671690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354201"/>
            <a:ext cx="4320480" cy="6354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uadroTexto 1"/>
          <p:cNvSpPr txBox="1">
            <a:spLocks noChangeArrowheads="1"/>
          </p:cNvSpPr>
          <p:nvPr/>
        </p:nvSpPr>
        <p:spPr bwMode="auto">
          <a:xfrm>
            <a:off x="323850" y="1844675"/>
            <a:ext cx="79200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sz="6600" b="1">
                <a:solidFill>
                  <a:srgbClr val="FF0000"/>
                </a:solidFill>
              </a:rPr>
              <a:t>¿dudas?</a:t>
            </a:r>
            <a:endParaRPr lang="es-ES" sz="6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239</Words>
  <Application>Microsoft Office PowerPoint</Application>
  <PresentationFormat>Presentación en pantalla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Tema de Office</vt:lpstr>
      <vt:lpstr>Presentación:  Sistemas de Información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Presentación:  Contabilidad Financiera</dc:title>
  <dc:creator>Usuario</dc:creator>
  <cp:lastModifiedBy>Jose Ignacio González Gómez</cp:lastModifiedBy>
  <cp:revision>42</cp:revision>
  <dcterms:created xsi:type="dcterms:W3CDTF">2011-02-01T12:13:08Z</dcterms:created>
  <dcterms:modified xsi:type="dcterms:W3CDTF">2014-01-18T09:48:38Z</dcterms:modified>
</cp:coreProperties>
</file>